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6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9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4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0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5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4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3D4B-82C5-40E1-8DDC-F27A5E5AE5CD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BC77-0428-4DEC-99E6-999DDB804A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3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58145" y="3401291"/>
            <a:ext cx="4553712" cy="3422071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401291"/>
            <a:ext cx="4495800" cy="338050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17136" cy="338050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5" idx="0"/>
          </p:cNvCxnSpPr>
          <p:nvPr/>
        </p:nvCxnSpPr>
        <p:spPr>
          <a:xfrm>
            <a:off x="6835001" y="3401291"/>
            <a:ext cx="2217" cy="34567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0"/>
          </p:cNvCxnSpPr>
          <p:nvPr/>
        </p:nvCxnSpPr>
        <p:spPr>
          <a:xfrm flipH="1">
            <a:off x="2247900" y="0"/>
            <a:ext cx="10668" cy="3442853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1"/>
            <a:endCxn id="8" idx="3"/>
          </p:cNvCxnSpPr>
          <p:nvPr/>
        </p:nvCxnSpPr>
        <p:spPr>
          <a:xfrm>
            <a:off x="0" y="1690255"/>
            <a:ext cx="4517136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1"/>
            <a:endCxn id="5" idx="3"/>
          </p:cNvCxnSpPr>
          <p:nvPr/>
        </p:nvCxnSpPr>
        <p:spPr>
          <a:xfrm>
            <a:off x="4558145" y="5112327"/>
            <a:ext cx="455371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26513" y="200561"/>
            <a:ext cx="43088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8</a:t>
            </a:r>
            <a:r>
              <a:rPr lang="en-US" sz="800" dirty="0" smtClean="0"/>
              <a:t> </a:t>
            </a:r>
            <a:r>
              <a:rPr lang="en-US" sz="800" dirty="0"/>
              <a:t>- National Capital Territory of Delhi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49623" y="1876961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9 - Maharashtra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83223" y="214744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6B  </a:t>
            </a:r>
            <a:r>
              <a:rPr lang="en-US" sz="800" dirty="0"/>
              <a:t>- Goa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83913" y="1905000"/>
            <a:ext cx="43088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</a:t>
            </a:r>
            <a:r>
              <a:rPr lang="en-US" sz="800" dirty="0" smtClean="0"/>
              <a:t>7 </a:t>
            </a:r>
            <a:r>
              <a:rPr lang="en-US" sz="800" dirty="0"/>
              <a:t>- Jammu and Kashmir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5596" y="5354120"/>
            <a:ext cx="43088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8 - National Capital Territory of Delhi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34200" y="3677721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9 - Maharashtra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26912" y="5354122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6B  - Goa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88466" y="3677721"/>
            <a:ext cx="43088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7 - Jammu and Kashmir </a:t>
            </a:r>
          </a:p>
        </p:txBody>
      </p:sp>
      <p:pic>
        <p:nvPicPr>
          <p:cNvPr id="1026" name="Picture 2" descr="C:\Users\Hema\AppData\Local\Microsoft\Windows\Temporary Internet Files\Content.Outlook\VB4EAC7Y\2013 Brochure 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137605" y="-605106"/>
            <a:ext cx="3426935" cy="458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Hema\AppData\Local\Microsoft\Windows\Temporary Internet Files\Content.Outlook\VB4EAC7Y\2013 Brochure 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3401" y="2895601"/>
            <a:ext cx="342899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90288" y="3429000"/>
            <a:ext cx="4553712" cy="3394363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442854"/>
            <a:ext cx="4553712" cy="338050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53712" cy="338050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3456709"/>
            <a:ext cx="20782" cy="3401291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24410"/>
            <a:ext cx="0" cy="343229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3401291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1"/>
            <a:endCxn id="8" idx="3"/>
          </p:cNvCxnSpPr>
          <p:nvPr/>
        </p:nvCxnSpPr>
        <p:spPr>
          <a:xfrm>
            <a:off x="0" y="1690255"/>
            <a:ext cx="455371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1"/>
            <a:endCxn id="5" idx="3"/>
          </p:cNvCxnSpPr>
          <p:nvPr/>
        </p:nvCxnSpPr>
        <p:spPr>
          <a:xfrm>
            <a:off x="4590288" y="5126182"/>
            <a:ext cx="455371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1"/>
            <a:endCxn id="7" idx="3"/>
          </p:cNvCxnSpPr>
          <p:nvPr/>
        </p:nvCxnSpPr>
        <p:spPr>
          <a:xfrm>
            <a:off x="0" y="5133109"/>
            <a:ext cx="455371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47900" y="214743"/>
            <a:ext cx="43088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1B - Uttar Pradesh / Uttarakhand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71010" y="1876961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2A - West Bengal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3223" y="214744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KG - Madhya Pradesh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7023" y="19050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1A - Orissa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11623" y="35814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4B - Tamil Nadu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35423" y="51816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5A - Punjab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83223" y="3716314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3B - Andhra Pradesh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3223" y="52578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4A Rajasthan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90288" y="0"/>
            <a:ext cx="4553712" cy="338050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096000" y="24410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1"/>
            <a:endCxn id="41" idx="3"/>
          </p:cNvCxnSpPr>
          <p:nvPr/>
        </p:nvCxnSpPr>
        <p:spPr>
          <a:xfrm>
            <a:off x="4590288" y="1690255"/>
            <a:ext cx="455371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47800" y="20782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447800" y="3477491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43800" y="62345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43800" y="3404919"/>
            <a:ext cx="0" cy="338050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90600" y="2286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2B - Assam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600" y="1890818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3A - Karnataka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87623" y="35814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5B - Kerala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1423" y="5181600"/>
            <a:ext cx="307777" cy="13234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800" dirty="0"/>
              <a:t>Culture 6A - </a:t>
            </a:r>
            <a:r>
              <a:rPr lang="de-DE" sz="800" dirty="0"/>
              <a:t>Gujarat 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4800600" y="5271655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KG - Madhya Pradesh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0599" y="3716313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1A - Orissa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800598" y="1876960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3B - Andhra Pradesh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62152" y="193961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4A Rajasthan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48400" y="5271655"/>
            <a:ext cx="43088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1B - Uttar Pradesh / Uttarakhand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96200" y="5271655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2B - Assam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8399" y="3581400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2A - West Bengal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692250" y="3716312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/>
              <a:t>Culture 3A - Karnataka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86843" y="1890818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4B - Tamil Nadu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53804" y="1877291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5B - Kerala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86843" y="228599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</a:t>
            </a:r>
            <a:r>
              <a:rPr lang="en-US" sz="800" dirty="0"/>
              <a:t>5A - Punjab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644549" y="193961"/>
            <a:ext cx="307777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800" dirty="0" smtClean="0"/>
              <a:t>Culture 6A - </a:t>
            </a:r>
            <a:r>
              <a:rPr lang="de-DE" sz="800" dirty="0"/>
              <a:t>Gujarat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891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152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</dc:creator>
  <cp:lastModifiedBy>Saran, Ravindra (CORP)</cp:lastModifiedBy>
  <cp:revision>14</cp:revision>
  <cp:lastPrinted>2013-05-06T21:29:29Z</cp:lastPrinted>
  <dcterms:created xsi:type="dcterms:W3CDTF">2012-05-24T23:47:25Z</dcterms:created>
  <dcterms:modified xsi:type="dcterms:W3CDTF">2013-05-06T21:52:54Z</dcterms:modified>
</cp:coreProperties>
</file>